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20" d="100"/>
          <a:sy n="20" d="100"/>
        </p:scale>
        <p:origin x="3528" y="26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7C9D1-B13D-7649-BEC4-E7507B948C2E}" type="datetimeFigureOut">
              <a:rPr lang="en-US" smtClean="0"/>
              <a:t>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4DDA5-6ABD-EE4B-BC26-09742615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8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2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3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9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2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3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4168-CE9E-A64C-935F-CB7F42711EB3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CDB3-70F3-124F-8D34-39F99B39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917" y="2858616"/>
            <a:ext cx="28532291" cy="1828801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Arial"/>
                <a:cs typeface="Arial"/>
              </a:rPr>
              <a:t>Poster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224" y="5176437"/>
            <a:ext cx="28532291" cy="36282783"/>
          </a:xfrm>
        </p:spPr>
        <p:txBody>
          <a:bodyPr numCol="2" spcCol="900000">
            <a:normAutofit/>
          </a:bodyPr>
          <a:lstStyle/>
          <a:p>
            <a:pPr algn="l"/>
            <a:r>
              <a:rPr lang="en-US" sz="4800" dirty="0">
                <a:latin typeface="Arial"/>
                <a:cs typeface="Arial"/>
              </a:rPr>
              <a:t>Text column 1 of 2</a:t>
            </a:r>
          </a:p>
        </p:txBody>
      </p:sp>
      <p:pic>
        <p:nvPicPr>
          <p:cNvPr id="4" name="Picture 3" descr="izn_trans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355" y="971227"/>
            <a:ext cx="13584160" cy="13983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7224" y="971227"/>
            <a:ext cx="151352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7200" dirty="0"/>
              <a:t>IZN Retreat - </a:t>
            </a:r>
            <a:r>
              <a:rPr lang="en-US" sz="7200" dirty="0" err="1"/>
              <a:t>Kloster</a:t>
            </a:r>
            <a:r>
              <a:rPr lang="en-US" sz="7200" dirty="0"/>
              <a:t> </a:t>
            </a:r>
            <a:r>
              <a:rPr lang="en-US" sz="7200" dirty="0" err="1"/>
              <a:t>Schöntal</a:t>
            </a:r>
            <a:r>
              <a:rPr lang="en-US" sz="7200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11026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D0F1F67-FD54-C644-ACEC-43094FF5AA80}" vid="{DB26750B-C130-F645-A7E4-E952122C85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Anna Hertle</dc:creator>
  <cp:lastModifiedBy>Anna Hertle</cp:lastModifiedBy>
  <cp:revision>2</cp:revision>
  <dcterms:created xsi:type="dcterms:W3CDTF">2024-02-19T15:54:16Z</dcterms:created>
  <dcterms:modified xsi:type="dcterms:W3CDTF">2024-02-19T15:57:31Z</dcterms:modified>
</cp:coreProperties>
</file>