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0275213" cy="42811700"/>
  <p:notesSz cx="6858000" cy="9144000"/>
  <p:defaultTextStyle>
    <a:defPPr>
      <a:defRPr lang="en-US"/>
    </a:defPPr>
    <a:lvl1pPr marL="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4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20" d="100"/>
          <a:sy n="20" d="100"/>
        </p:scale>
        <p:origin x="3528" y="264"/>
      </p:cViewPr>
      <p:guideLst>
        <p:guide orient="horz" pos="13484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D7C9D1-B13D-7649-BEC4-E7507B948C2E}" type="datetimeFigureOut">
              <a:rPr lang="en-US" smtClean="0"/>
              <a:t>2/19/24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4DDA5-6ABD-EE4B-BC26-097426157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83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13299379"/>
            <a:ext cx="25733931" cy="91767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282" y="24259963"/>
            <a:ext cx="21192649" cy="109407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8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22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76283" y="10702928"/>
            <a:ext cx="22548726" cy="22803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4332" y="10702928"/>
            <a:ext cx="67157362" cy="22803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3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748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533" y="27510485"/>
            <a:ext cx="25733931" cy="850287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533" y="18145428"/>
            <a:ext cx="25733931" cy="9365056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70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39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50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67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84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01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18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35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5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4332" y="62364364"/>
            <a:ext cx="44850417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69338" y="62364364"/>
            <a:ext cx="44855671" cy="176370327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95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583085"/>
            <a:ext cx="13376810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761" y="13576859"/>
            <a:ext cx="13376810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79389" y="9583085"/>
            <a:ext cx="13382065" cy="3993774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70" indent="0">
              <a:buNone/>
              <a:defRPr sz="9100" b="1"/>
            </a:lvl2pPr>
            <a:lvl3pPr marL="4176339" indent="0">
              <a:buNone/>
              <a:defRPr sz="8200" b="1"/>
            </a:lvl3pPr>
            <a:lvl4pPr marL="6264509" indent="0">
              <a:buNone/>
              <a:defRPr sz="7300" b="1"/>
            </a:lvl4pPr>
            <a:lvl5pPr marL="8352678" indent="0">
              <a:buNone/>
              <a:defRPr sz="7300" b="1"/>
            </a:lvl5pPr>
            <a:lvl6pPr marL="10440848" indent="0">
              <a:buNone/>
              <a:defRPr sz="7300" b="1"/>
            </a:lvl6pPr>
            <a:lvl7pPr marL="12529017" indent="0">
              <a:buNone/>
              <a:defRPr sz="7300" b="1"/>
            </a:lvl7pPr>
            <a:lvl8pPr marL="14617187" indent="0">
              <a:buNone/>
              <a:defRPr sz="7300" b="1"/>
            </a:lvl8pPr>
            <a:lvl9pPr marL="1670535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79389" y="13576859"/>
            <a:ext cx="13382065" cy="24666281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92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3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131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763" y="1704540"/>
            <a:ext cx="9960336" cy="7254205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6767" y="1704543"/>
            <a:ext cx="16924685" cy="36538600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3763" y="8958748"/>
            <a:ext cx="9960336" cy="29284395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83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4154" y="29968190"/>
            <a:ext cx="18165128" cy="353791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4154" y="3825305"/>
            <a:ext cx="18165128" cy="25687020"/>
          </a:xfrm>
        </p:spPr>
        <p:txBody>
          <a:bodyPr/>
          <a:lstStyle>
            <a:lvl1pPr marL="0" indent="0">
              <a:buNone/>
              <a:defRPr sz="14600"/>
            </a:lvl1pPr>
            <a:lvl2pPr marL="2088170" indent="0">
              <a:buNone/>
              <a:defRPr sz="12800"/>
            </a:lvl2pPr>
            <a:lvl3pPr marL="4176339" indent="0">
              <a:buNone/>
              <a:defRPr sz="11000"/>
            </a:lvl3pPr>
            <a:lvl4pPr marL="6264509" indent="0">
              <a:buNone/>
              <a:defRPr sz="9100"/>
            </a:lvl4pPr>
            <a:lvl5pPr marL="8352678" indent="0">
              <a:buNone/>
              <a:defRPr sz="9100"/>
            </a:lvl5pPr>
            <a:lvl6pPr marL="10440848" indent="0">
              <a:buNone/>
              <a:defRPr sz="9100"/>
            </a:lvl6pPr>
            <a:lvl7pPr marL="12529017" indent="0">
              <a:buNone/>
              <a:defRPr sz="9100"/>
            </a:lvl7pPr>
            <a:lvl8pPr marL="14617187" indent="0">
              <a:buNone/>
              <a:defRPr sz="9100"/>
            </a:lvl8pPr>
            <a:lvl9pPr marL="16705356" indent="0">
              <a:buNone/>
              <a:defRPr sz="91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4154" y="33506104"/>
            <a:ext cx="18165128" cy="5024426"/>
          </a:xfrm>
        </p:spPr>
        <p:txBody>
          <a:bodyPr/>
          <a:lstStyle>
            <a:lvl1pPr marL="0" indent="0">
              <a:buNone/>
              <a:defRPr sz="6400"/>
            </a:lvl1pPr>
            <a:lvl2pPr marL="2088170" indent="0">
              <a:buNone/>
              <a:defRPr sz="5500"/>
            </a:lvl2pPr>
            <a:lvl3pPr marL="4176339" indent="0">
              <a:buNone/>
              <a:defRPr sz="4600"/>
            </a:lvl3pPr>
            <a:lvl4pPr marL="6264509" indent="0">
              <a:buNone/>
              <a:defRPr sz="4100"/>
            </a:lvl4pPr>
            <a:lvl5pPr marL="8352678" indent="0">
              <a:buNone/>
              <a:defRPr sz="4100"/>
            </a:lvl5pPr>
            <a:lvl6pPr marL="10440848" indent="0">
              <a:buNone/>
              <a:defRPr sz="4100"/>
            </a:lvl6pPr>
            <a:lvl7pPr marL="12529017" indent="0">
              <a:buNone/>
              <a:defRPr sz="4100"/>
            </a:lvl7pPr>
            <a:lvl8pPr marL="14617187" indent="0">
              <a:buNone/>
              <a:defRPr sz="4100"/>
            </a:lvl8pPr>
            <a:lvl9pPr marL="1670535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18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761" y="1714453"/>
            <a:ext cx="27247692" cy="7135283"/>
          </a:xfrm>
          <a:prstGeom prst="rect">
            <a:avLst/>
          </a:prstGeom>
        </p:spPr>
        <p:txBody>
          <a:bodyPr vert="horz" lIns="417634" tIns="208817" rIns="417634" bIns="20881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9400"/>
            <a:ext cx="27247692" cy="28253743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761" y="39680106"/>
            <a:ext cx="7064216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94168-CE9E-A64C-935F-CB7F42711EB3}" type="datetimeFigureOut">
              <a:rPr lang="en-US" smtClean="0"/>
              <a:t>2/19/24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4031" y="39680106"/>
            <a:ext cx="9587151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7236" y="39680106"/>
            <a:ext cx="7064216" cy="2279327"/>
          </a:xfrm>
          <a:prstGeom prst="rect">
            <a:avLst/>
          </a:prstGeom>
        </p:spPr>
        <p:txBody>
          <a:bodyPr vert="horz" lIns="417634" tIns="208817" rIns="417634" bIns="20881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BCDB3-70F3-124F-8D34-39F99B3940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2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8170" rtl="0" eaLnBrk="1" latinLnBrk="0" hangingPunct="1">
        <a:spcBef>
          <a:spcPct val="0"/>
        </a:spcBef>
        <a:buNone/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27" indent="-1566127" algn="l" defTabSz="2088170" rtl="0" eaLnBrk="1" latinLnBrk="0" hangingPunct="1">
        <a:spcBef>
          <a:spcPct val="20000"/>
        </a:spcBef>
        <a:buFont typeface="Arial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76" indent="-1305106" algn="l" defTabSz="2088170" rtl="0" eaLnBrk="1" latinLnBrk="0" hangingPunct="1">
        <a:spcBef>
          <a:spcPct val="20000"/>
        </a:spcBef>
        <a:buFont typeface="Arial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24" indent="-1044085" algn="l" defTabSz="2088170" rtl="0" eaLnBrk="1" latinLnBrk="0" hangingPunct="1">
        <a:spcBef>
          <a:spcPct val="20000"/>
        </a:spcBef>
        <a:buFont typeface="Arial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593" indent="-1044085" algn="l" defTabSz="2088170" rtl="0" eaLnBrk="1" latinLnBrk="0" hangingPunct="1">
        <a:spcBef>
          <a:spcPct val="20000"/>
        </a:spcBef>
        <a:buFont typeface="Arial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63" indent="-1044085" algn="l" defTabSz="2088170" rtl="0" eaLnBrk="1" latinLnBrk="0" hangingPunct="1">
        <a:spcBef>
          <a:spcPct val="20000"/>
        </a:spcBef>
        <a:buFont typeface="Arial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33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917" y="2858616"/>
            <a:ext cx="28532291" cy="1828801"/>
          </a:xfrm>
        </p:spPr>
        <p:txBody>
          <a:bodyPr>
            <a:normAutofit/>
          </a:bodyPr>
          <a:lstStyle/>
          <a:p>
            <a:r>
              <a:rPr lang="en-US" sz="7200" b="1" dirty="0">
                <a:latin typeface="Arial"/>
                <a:cs typeface="Arial"/>
              </a:rPr>
              <a:t>Poster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7224" y="5176437"/>
            <a:ext cx="28532291" cy="36282783"/>
          </a:xfrm>
        </p:spPr>
        <p:txBody>
          <a:bodyPr numCol="2" spcCol="900000">
            <a:normAutofit/>
          </a:bodyPr>
          <a:lstStyle/>
          <a:p>
            <a:pPr algn="l"/>
            <a:r>
              <a:rPr lang="en-US" sz="4800" dirty="0">
                <a:latin typeface="Arial"/>
                <a:cs typeface="Arial"/>
              </a:rPr>
              <a:t>Text column 1 of 2</a:t>
            </a:r>
          </a:p>
        </p:txBody>
      </p:sp>
      <p:pic>
        <p:nvPicPr>
          <p:cNvPr id="4" name="Picture 3" descr="izn_transp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5355" y="971227"/>
            <a:ext cx="13584160" cy="139836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017224" y="971227"/>
            <a:ext cx="151352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7200" dirty="0"/>
              <a:t>IZN Retreat - </a:t>
            </a:r>
            <a:r>
              <a:rPr lang="en-US" sz="7200" dirty="0" err="1"/>
              <a:t>Kloster</a:t>
            </a:r>
            <a:r>
              <a:rPr lang="en-US" sz="7200" dirty="0"/>
              <a:t> </a:t>
            </a:r>
            <a:r>
              <a:rPr lang="en-US" sz="7200" dirty="0" err="1"/>
              <a:t>Schöntal</a:t>
            </a:r>
            <a:r>
              <a:rPr lang="en-US" sz="7200" dirty="0"/>
              <a:t>, 2024</a:t>
            </a:r>
          </a:p>
        </p:txBody>
      </p:sp>
    </p:spTree>
    <p:extLst>
      <p:ext uri="{BB962C8B-B14F-4D97-AF65-F5344CB8AC3E}">
        <p14:creationId xmlns:p14="http://schemas.microsoft.com/office/powerpoint/2010/main" val="110268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DD0F1F67-FD54-C644-ACEC-43094FF5AA80}" vid="{DB26750B-C130-F645-A7E4-E952122C85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14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Poster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Title</dc:title>
  <dc:creator>Anna Hertle</dc:creator>
  <cp:lastModifiedBy>Anna Hertle</cp:lastModifiedBy>
  <cp:revision>2</cp:revision>
  <dcterms:created xsi:type="dcterms:W3CDTF">2024-02-19T15:54:16Z</dcterms:created>
  <dcterms:modified xsi:type="dcterms:W3CDTF">2024-02-19T15:57:31Z</dcterms:modified>
</cp:coreProperties>
</file>